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  <p:sldId id="278" r:id="rId24"/>
    <p:sldId id="279" r:id="rId25"/>
    <p:sldId id="280" r:id="rId26"/>
    <p:sldId id="281" r:id="rId27"/>
    <p:sldId id="282" r:id="rId28"/>
  </p:sldIdLst>
  <p:sldSz cx="21674138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ésentation" id="{8807841E-56E2-4702-9F11-046B99CD7BF3}">
          <p14:sldIdLst>
            <p14:sldId id="256"/>
          </p14:sldIdLst>
        </p14:section>
        <p14:section name="Un village au centre des combats" id="{28E25A58-666D-4968-8871-71F7E200ED3B}">
          <p14:sldIdLst>
            <p14:sldId id="257"/>
            <p14:sldId id="258"/>
            <p14:sldId id="259"/>
            <p14:sldId id="260"/>
          </p14:sldIdLst>
        </p14:section>
        <p14:section name="Souvenirs" id="{CD9EEAEE-D596-49AE-906B-89287BB59499}">
          <p14:sldIdLst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</p14:sldIdLst>
        </p14:section>
        <p14:section name="La population et l'effort de guerre" id="{DEC008CC-1892-487C-940B-55AEF4B1BB75}">
          <p14:sldIdLst>
            <p14:sldId id="269"/>
            <p14:sldId id="270"/>
            <p14:sldId id="271"/>
            <p14:sldId id="272"/>
          </p14:sldIdLst>
        </p14:section>
        <p14:section name="Un village bouleversé" id="{559B96C1-90AA-4C12-9A89-CF41F3170123}">
          <p14:sldIdLst>
            <p14:sldId id="273"/>
            <p14:sldId id="274"/>
            <p14:sldId id="275"/>
            <p14:sldId id="277"/>
            <p14:sldId id="276"/>
            <p14:sldId id="278"/>
            <p14:sldId id="279"/>
          </p14:sldIdLst>
        </p14:section>
        <p14:section name="Une population non épargnée" id="{443955B1-1210-4BCE-9561-BF5EC9E96422}">
          <p14:sldIdLst>
            <p14:sldId id="280"/>
            <p14:sldId id="281"/>
            <p14:sldId id="28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47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42" d="100"/>
          <a:sy n="42" d="100"/>
        </p:scale>
        <p:origin x="612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9267" y="1995312"/>
            <a:ext cx="16255604" cy="4244622"/>
          </a:xfrm>
        </p:spPr>
        <p:txBody>
          <a:bodyPr anchor="b"/>
          <a:lstStyle>
            <a:lvl1pPr algn="ctr">
              <a:defRPr sz="10666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9267" y="6403623"/>
            <a:ext cx="16255604" cy="2943577"/>
          </a:xfrm>
        </p:spPr>
        <p:txBody>
          <a:bodyPr/>
          <a:lstStyle>
            <a:lvl1pPr marL="0" indent="0" algn="ctr">
              <a:buNone/>
              <a:defRPr sz="4266"/>
            </a:lvl1pPr>
            <a:lvl2pPr marL="812764" indent="0" algn="ctr">
              <a:buNone/>
              <a:defRPr sz="3555"/>
            </a:lvl2pPr>
            <a:lvl3pPr marL="1625529" indent="0" algn="ctr">
              <a:buNone/>
              <a:defRPr sz="3200"/>
            </a:lvl3pPr>
            <a:lvl4pPr marL="2438293" indent="0" algn="ctr">
              <a:buNone/>
              <a:defRPr sz="2844"/>
            </a:lvl4pPr>
            <a:lvl5pPr marL="3251058" indent="0" algn="ctr">
              <a:buNone/>
              <a:defRPr sz="2844"/>
            </a:lvl5pPr>
            <a:lvl6pPr marL="4063822" indent="0" algn="ctr">
              <a:buNone/>
              <a:defRPr sz="2844"/>
            </a:lvl6pPr>
            <a:lvl7pPr marL="4876587" indent="0" algn="ctr">
              <a:buNone/>
              <a:defRPr sz="2844"/>
            </a:lvl7pPr>
            <a:lvl8pPr marL="5689351" indent="0" algn="ctr">
              <a:buNone/>
              <a:defRPr sz="2844"/>
            </a:lvl8pPr>
            <a:lvl9pPr marL="6502116" indent="0" algn="ctr">
              <a:buNone/>
              <a:defRPr sz="2844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34FC-2FA2-4AB6-834D-C060D8314A84}" type="datetimeFigureOut">
              <a:rPr lang="fr-FR" smtClean="0"/>
              <a:t>08/05/2025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47C2-DBA4-4BCE-A137-81F64D54C7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242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34FC-2FA2-4AB6-834D-C060D8314A84}" type="datetimeFigureOut">
              <a:rPr lang="fr-FR" smtClean="0"/>
              <a:t>08/05/2025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47C2-DBA4-4BCE-A137-81F64D54C7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2068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510555" y="649111"/>
            <a:ext cx="4673486" cy="10332156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90097" y="649111"/>
            <a:ext cx="13749531" cy="10332156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34FC-2FA2-4AB6-834D-C060D8314A84}" type="datetimeFigureOut">
              <a:rPr lang="fr-FR" smtClean="0"/>
              <a:t>08/05/2025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47C2-DBA4-4BCE-A137-81F64D54C7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7431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34FC-2FA2-4AB6-834D-C060D8314A84}" type="datetimeFigureOut">
              <a:rPr lang="fr-FR" smtClean="0"/>
              <a:t>08/05/2025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47C2-DBA4-4BCE-A137-81F64D54C7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4046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8808" y="3039535"/>
            <a:ext cx="18693944" cy="5071532"/>
          </a:xfrm>
        </p:spPr>
        <p:txBody>
          <a:bodyPr anchor="b"/>
          <a:lstStyle>
            <a:lvl1pPr>
              <a:defRPr sz="10666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8808" y="8159046"/>
            <a:ext cx="18693944" cy="2666999"/>
          </a:xfrm>
        </p:spPr>
        <p:txBody>
          <a:bodyPr/>
          <a:lstStyle>
            <a:lvl1pPr marL="0" indent="0">
              <a:buNone/>
              <a:defRPr sz="4266">
                <a:solidFill>
                  <a:schemeClr val="tx1">
                    <a:tint val="82000"/>
                  </a:schemeClr>
                </a:solidFill>
              </a:defRPr>
            </a:lvl1pPr>
            <a:lvl2pPr marL="812764" indent="0">
              <a:buNone/>
              <a:defRPr sz="3555">
                <a:solidFill>
                  <a:schemeClr val="tx1">
                    <a:tint val="82000"/>
                  </a:schemeClr>
                </a:solidFill>
              </a:defRPr>
            </a:lvl2pPr>
            <a:lvl3pPr marL="1625529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3pPr>
            <a:lvl4pPr marL="2438293" indent="0">
              <a:buNone/>
              <a:defRPr sz="2844">
                <a:solidFill>
                  <a:schemeClr val="tx1">
                    <a:tint val="82000"/>
                  </a:schemeClr>
                </a:solidFill>
              </a:defRPr>
            </a:lvl4pPr>
            <a:lvl5pPr marL="3251058" indent="0">
              <a:buNone/>
              <a:defRPr sz="2844">
                <a:solidFill>
                  <a:schemeClr val="tx1">
                    <a:tint val="82000"/>
                  </a:schemeClr>
                </a:solidFill>
              </a:defRPr>
            </a:lvl5pPr>
            <a:lvl6pPr marL="4063822" indent="0">
              <a:buNone/>
              <a:defRPr sz="2844">
                <a:solidFill>
                  <a:schemeClr val="tx1">
                    <a:tint val="82000"/>
                  </a:schemeClr>
                </a:solidFill>
              </a:defRPr>
            </a:lvl6pPr>
            <a:lvl7pPr marL="4876587" indent="0">
              <a:buNone/>
              <a:defRPr sz="2844">
                <a:solidFill>
                  <a:schemeClr val="tx1">
                    <a:tint val="82000"/>
                  </a:schemeClr>
                </a:solidFill>
              </a:defRPr>
            </a:lvl7pPr>
            <a:lvl8pPr marL="5689351" indent="0">
              <a:buNone/>
              <a:defRPr sz="2844">
                <a:solidFill>
                  <a:schemeClr val="tx1">
                    <a:tint val="82000"/>
                  </a:schemeClr>
                </a:solidFill>
              </a:defRPr>
            </a:lvl8pPr>
            <a:lvl9pPr marL="6502116" indent="0">
              <a:buNone/>
              <a:defRPr sz="2844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34FC-2FA2-4AB6-834D-C060D8314A84}" type="datetimeFigureOut">
              <a:rPr lang="fr-FR" smtClean="0"/>
              <a:t>08/05/2025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47C2-DBA4-4BCE-A137-81F64D54C7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0627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90097" y="3245556"/>
            <a:ext cx="9211509" cy="77357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532" y="3245556"/>
            <a:ext cx="9211509" cy="77357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34FC-2FA2-4AB6-834D-C060D8314A84}" type="datetimeFigureOut">
              <a:rPr lang="fr-FR" smtClean="0"/>
              <a:t>08/05/2025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47C2-DBA4-4BCE-A137-81F64D54C7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1382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920" y="649112"/>
            <a:ext cx="18693944" cy="235655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2921" y="2988734"/>
            <a:ext cx="9169175" cy="1464732"/>
          </a:xfrm>
        </p:spPr>
        <p:txBody>
          <a:bodyPr anchor="b"/>
          <a:lstStyle>
            <a:lvl1pPr marL="0" indent="0">
              <a:buNone/>
              <a:defRPr sz="4266" b="1"/>
            </a:lvl1pPr>
            <a:lvl2pPr marL="812764" indent="0">
              <a:buNone/>
              <a:defRPr sz="3555" b="1"/>
            </a:lvl2pPr>
            <a:lvl3pPr marL="1625529" indent="0">
              <a:buNone/>
              <a:defRPr sz="3200" b="1"/>
            </a:lvl3pPr>
            <a:lvl4pPr marL="2438293" indent="0">
              <a:buNone/>
              <a:defRPr sz="2844" b="1"/>
            </a:lvl4pPr>
            <a:lvl5pPr marL="3251058" indent="0">
              <a:buNone/>
              <a:defRPr sz="2844" b="1"/>
            </a:lvl5pPr>
            <a:lvl6pPr marL="4063822" indent="0">
              <a:buNone/>
              <a:defRPr sz="2844" b="1"/>
            </a:lvl6pPr>
            <a:lvl7pPr marL="4876587" indent="0">
              <a:buNone/>
              <a:defRPr sz="2844" b="1"/>
            </a:lvl7pPr>
            <a:lvl8pPr marL="5689351" indent="0">
              <a:buNone/>
              <a:defRPr sz="2844" b="1"/>
            </a:lvl8pPr>
            <a:lvl9pPr marL="6502116" indent="0">
              <a:buNone/>
              <a:defRPr sz="284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92921" y="4453467"/>
            <a:ext cx="9169175" cy="655037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532" y="2988734"/>
            <a:ext cx="9214332" cy="1464732"/>
          </a:xfrm>
        </p:spPr>
        <p:txBody>
          <a:bodyPr anchor="b"/>
          <a:lstStyle>
            <a:lvl1pPr marL="0" indent="0">
              <a:buNone/>
              <a:defRPr sz="4266" b="1"/>
            </a:lvl1pPr>
            <a:lvl2pPr marL="812764" indent="0">
              <a:buNone/>
              <a:defRPr sz="3555" b="1"/>
            </a:lvl2pPr>
            <a:lvl3pPr marL="1625529" indent="0">
              <a:buNone/>
              <a:defRPr sz="3200" b="1"/>
            </a:lvl3pPr>
            <a:lvl4pPr marL="2438293" indent="0">
              <a:buNone/>
              <a:defRPr sz="2844" b="1"/>
            </a:lvl4pPr>
            <a:lvl5pPr marL="3251058" indent="0">
              <a:buNone/>
              <a:defRPr sz="2844" b="1"/>
            </a:lvl5pPr>
            <a:lvl6pPr marL="4063822" indent="0">
              <a:buNone/>
              <a:defRPr sz="2844" b="1"/>
            </a:lvl6pPr>
            <a:lvl7pPr marL="4876587" indent="0">
              <a:buNone/>
              <a:defRPr sz="2844" b="1"/>
            </a:lvl7pPr>
            <a:lvl8pPr marL="5689351" indent="0">
              <a:buNone/>
              <a:defRPr sz="2844" b="1"/>
            </a:lvl8pPr>
            <a:lvl9pPr marL="6502116" indent="0">
              <a:buNone/>
              <a:defRPr sz="284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72532" y="4453467"/>
            <a:ext cx="9214332" cy="655037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34FC-2FA2-4AB6-834D-C060D8314A84}" type="datetimeFigureOut">
              <a:rPr lang="fr-FR" smtClean="0"/>
              <a:t>08/05/2025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47C2-DBA4-4BCE-A137-81F64D54C7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8062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34FC-2FA2-4AB6-834D-C060D8314A84}" type="datetimeFigureOut">
              <a:rPr lang="fr-FR" smtClean="0"/>
              <a:t>08/05/2025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47C2-DBA4-4BCE-A137-81F64D54C7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6942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34FC-2FA2-4AB6-834D-C060D8314A84}" type="datetimeFigureOut">
              <a:rPr lang="fr-FR" smtClean="0"/>
              <a:t>08/05/2025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47C2-DBA4-4BCE-A137-81F64D54C7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133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921" y="812800"/>
            <a:ext cx="699047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14332" y="1755423"/>
            <a:ext cx="10972532" cy="8664222"/>
          </a:xfrm>
        </p:spPr>
        <p:txBody>
          <a:bodyPr/>
          <a:lstStyle>
            <a:lvl1pPr>
              <a:defRPr sz="5689"/>
            </a:lvl1pPr>
            <a:lvl2pPr>
              <a:defRPr sz="4978"/>
            </a:lvl2pPr>
            <a:lvl3pPr>
              <a:defRPr sz="4266"/>
            </a:lvl3pPr>
            <a:lvl4pPr>
              <a:defRPr sz="3555"/>
            </a:lvl4pPr>
            <a:lvl5pPr>
              <a:defRPr sz="3555"/>
            </a:lvl5pPr>
            <a:lvl6pPr>
              <a:defRPr sz="3555"/>
            </a:lvl6pPr>
            <a:lvl7pPr>
              <a:defRPr sz="3555"/>
            </a:lvl7pPr>
            <a:lvl8pPr>
              <a:defRPr sz="3555"/>
            </a:lvl8pPr>
            <a:lvl9pPr>
              <a:defRPr sz="3555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92921" y="3657600"/>
            <a:ext cx="699047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764" indent="0">
              <a:buNone/>
              <a:defRPr sz="2489"/>
            </a:lvl2pPr>
            <a:lvl3pPr marL="1625529" indent="0">
              <a:buNone/>
              <a:defRPr sz="2133"/>
            </a:lvl3pPr>
            <a:lvl4pPr marL="2438293" indent="0">
              <a:buNone/>
              <a:defRPr sz="1778"/>
            </a:lvl4pPr>
            <a:lvl5pPr marL="3251058" indent="0">
              <a:buNone/>
              <a:defRPr sz="1778"/>
            </a:lvl5pPr>
            <a:lvl6pPr marL="4063822" indent="0">
              <a:buNone/>
              <a:defRPr sz="1778"/>
            </a:lvl6pPr>
            <a:lvl7pPr marL="4876587" indent="0">
              <a:buNone/>
              <a:defRPr sz="1778"/>
            </a:lvl7pPr>
            <a:lvl8pPr marL="5689351" indent="0">
              <a:buNone/>
              <a:defRPr sz="1778"/>
            </a:lvl8pPr>
            <a:lvl9pPr marL="6502116" indent="0">
              <a:buNone/>
              <a:defRPr sz="1778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34FC-2FA2-4AB6-834D-C060D8314A84}" type="datetimeFigureOut">
              <a:rPr lang="fr-FR" smtClean="0"/>
              <a:t>08/05/2025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47C2-DBA4-4BCE-A137-81F64D54C7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8993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921" y="812800"/>
            <a:ext cx="699047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14332" y="1755423"/>
            <a:ext cx="10972532" cy="8664222"/>
          </a:xfrm>
        </p:spPr>
        <p:txBody>
          <a:bodyPr anchor="t"/>
          <a:lstStyle>
            <a:lvl1pPr marL="0" indent="0">
              <a:buNone/>
              <a:defRPr sz="5689"/>
            </a:lvl1pPr>
            <a:lvl2pPr marL="812764" indent="0">
              <a:buNone/>
              <a:defRPr sz="4978"/>
            </a:lvl2pPr>
            <a:lvl3pPr marL="1625529" indent="0">
              <a:buNone/>
              <a:defRPr sz="4266"/>
            </a:lvl3pPr>
            <a:lvl4pPr marL="2438293" indent="0">
              <a:buNone/>
              <a:defRPr sz="3555"/>
            </a:lvl4pPr>
            <a:lvl5pPr marL="3251058" indent="0">
              <a:buNone/>
              <a:defRPr sz="3555"/>
            </a:lvl5pPr>
            <a:lvl6pPr marL="4063822" indent="0">
              <a:buNone/>
              <a:defRPr sz="3555"/>
            </a:lvl6pPr>
            <a:lvl7pPr marL="4876587" indent="0">
              <a:buNone/>
              <a:defRPr sz="3555"/>
            </a:lvl7pPr>
            <a:lvl8pPr marL="5689351" indent="0">
              <a:buNone/>
              <a:defRPr sz="3555"/>
            </a:lvl8pPr>
            <a:lvl9pPr marL="6502116" indent="0">
              <a:buNone/>
              <a:defRPr sz="3555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92921" y="3657600"/>
            <a:ext cx="699047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764" indent="0">
              <a:buNone/>
              <a:defRPr sz="2489"/>
            </a:lvl2pPr>
            <a:lvl3pPr marL="1625529" indent="0">
              <a:buNone/>
              <a:defRPr sz="2133"/>
            </a:lvl3pPr>
            <a:lvl4pPr marL="2438293" indent="0">
              <a:buNone/>
              <a:defRPr sz="1778"/>
            </a:lvl4pPr>
            <a:lvl5pPr marL="3251058" indent="0">
              <a:buNone/>
              <a:defRPr sz="1778"/>
            </a:lvl5pPr>
            <a:lvl6pPr marL="4063822" indent="0">
              <a:buNone/>
              <a:defRPr sz="1778"/>
            </a:lvl6pPr>
            <a:lvl7pPr marL="4876587" indent="0">
              <a:buNone/>
              <a:defRPr sz="1778"/>
            </a:lvl7pPr>
            <a:lvl8pPr marL="5689351" indent="0">
              <a:buNone/>
              <a:defRPr sz="1778"/>
            </a:lvl8pPr>
            <a:lvl9pPr marL="6502116" indent="0">
              <a:buNone/>
              <a:defRPr sz="1778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34FC-2FA2-4AB6-834D-C060D8314A84}" type="datetimeFigureOut">
              <a:rPr lang="fr-FR" smtClean="0"/>
              <a:t>08/05/2025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F47C2-DBA4-4BCE-A137-81F64D54C7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1967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90097" y="649112"/>
            <a:ext cx="18693944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0097" y="3245556"/>
            <a:ext cx="18693944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90097" y="11300179"/>
            <a:ext cx="4876681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E534FC-2FA2-4AB6-834D-C060D8314A84}" type="datetimeFigureOut">
              <a:rPr lang="fr-FR" smtClean="0"/>
              <a:t>08/05/2025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79558" y="11300179"/>
            <a:ext cx="7315022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307360" y="11300179"/>
            <a:ext cx="4876681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DF47C2-DBA4-4BCE-A137-81F64D54C7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9094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625529" rtl="0" eaLnBrk="1" latinLnBrk="0" hangingPunct="1">
        <a:lnSpc>
          <a:spcPct val="90000"/>
        </a:lnSpc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382" indent="-406382" algn="l" defTabSz="1625529" rtl="0" eaLnBrk="1" latinLnBrk="0" hangingPunct="1">
        <a:lnSpc>
          <a:spcPct val="90000"/>
        </a:lnSpc>
        <a:spcBef>
          <a:spcPts val="1778"/>
        </a:spcBef>
        <a:buFont typeface="Arial" panose="020B0604020202020204" pitchFamily="34" charset="0"/>
        <a:buChar char="•"/>
        <a:defRPr sz="4978" kern="1200">
          <a:solidFill>
            <a:schemeClr val="tx1"/>
          </a:solidFill>
          <a:latin typeface="+mn-lt"/>
          <a:ea typeface="+mn-ea"/>
          <a:cs typeface="+mn-cs"/>
        </a:defRPr>
      </a:lvl1pPr>
      <a:lvl2pPr marL="1219147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2pPr>
      <a:lvl3pPr marL="2031911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555" kern="1200">
          <a:solidFill>
            <a:schemeClr val="tx1"/>
          </a:solidFill>
          <a:latin typeface="+mn-lt"/>
          <a:ea typeface="+mn-ea"/>
          <a:cs typeface="+mn-cs"/>
        </a:defRPr>
      </a:lvl3pPr>
      <a:lvl4pPr marL="2844676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40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470204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5282969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6095733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908498" indent="-406382" algn="l" defTabSz="1625529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64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29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93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058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822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87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51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116" algn="l" defTabSz="162552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9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21.emf"/><Relationship Id="rId4" Type="http://schemas.openxmlformats.org/officeDocument/2006/relationships/oleObject" Target="../embeddings/oleObject20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2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25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28.emf"/><Relationship Id="rId4" Type="http://schemas.openxmlformats.org/officeDocument/2006/relationships/oleObject" Target="../embeddings/oleObject27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C1C6F5A4-29DA-F503-751B-F4F786550B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712601"/>
              </p:ext>
            </p:extLst>
          </p:nvPr>
        </p:nvGraphicFramePr>
        <p:xfrm>
          <a:off x="6528901" y="0"/>
          <a:ext cx="8616337" cy="1219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667126" imgH="8019873" progId="Acrobat.Document.DC">
                  <p:embed/>
                </p:oleObj>
              </mc:Choice>
              <mc:Fallback>
                <p:oleObj name="Acrobat Document" r:id="rId4" imgW="5667126" imgH="801987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28901" y="0"/>
                        <a:ext cx="8616337" cy="1219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ntroduction-323943">
            <a:hlinkClick r:id="" action="ppaction://media"/>
            <a:extLst>
              <a:ext uri="{FF2B5EF4-FFF2-40B4-BE49-F238E27FC236}">
                <a16:creationId xmlns:a16="http://schemas.microsoft.com/office/drawing/2014/main" id="{3408D9B5-B60A-3497-BFC8-4D24D6077F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000" out="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4835" y="7391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02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2000">
        <p14:vortex dir="r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05855341-E8BC-8162-391D-33E32B1F78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1494230"/>
              </p:ext>
            </p:extLst>
          </p:nvPr>
        </p:nvGraphicFramePr>
        <p:xfrm>
          <a:off x="0" y="0"/>
          <a:ext cx="17254915" cy="1219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751" imgH="5667021" progId="Acrobat.Document.DC">
                  <p:embed/>
                </p:oleObj>
              </mc:Choice>
              <mc:Fallback>
                <p:oleObj name="Acrobat Document" r:id="rId2" imgW="8019751" imgH="566702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7254915" cy="1219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C9EF4DC3-F4AF-1680-4C3D-E2DC710FBE1B}"/>
              </a:ext>
            </a:extLst>
          </p:cNvPr>
          <p:cNvSpPr txBox="1"/>
          <p:nvPr/>
        </p:nvSpPr>
        <p:spPr>
          <a:xfrm>
            <a:off x="17817795" y="2520000"/>
            <a:ext cx="310373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Partie 2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Souvenirs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2e</a:t>
            </a:r>
          </a:p>
        </p:txBody>
      </p:sp>
    </p:spTree>
    <p:extLst>
      <p:ext uri="{BB962C8B-B14F-4D97-AF65-F5344CB8AC3E}">
        <p14:creationId xmlns:p14="http://schemas.microsoft.com/office/powerpoint/2010/main" val="22855106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5000">
        <p15:prstTrans prst="pageCurlDouble"/>
      </p:transition>
    </mc:Choice>
    <mc:Fallback>
      <p:transition spd="slow" advClick="0" advTm="3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FBF19592-EFC6-AF5D-BC79-284BEDF19C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212161"/>
              </p:ext>
            </p:extLst>
          </p:nvPr>
        </p:nvGraphicFramePr>
        <p:xfrm>
          <a:off x="0" y="0"/>
          <a:ext cx="17254915" cy="1219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751" imgH="5667021" progId="Acrobat.Document.DC">
                  <p:embed/>
                </p:oleObj>
              </mc:Choice>
              <mc:Fallback>
                <p:oleObj name="Acrobat Document" r:id="rId2" imgW="8019751" imgH="566702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7254915" cy="1219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FCEAD8CA-55DC-F31E-3550-E7608588EE97}"/>
              </a:ext>
            </a:extLst>
          </p:cNvPr>
          <p:cNvSpPr txBox="1"/>
          <p:nvPr/>
        </p:nvSpPr>
        <p:spPr>
          <a:xfrm>
            <a:off x="17817795" y="2520000"/>
            <a:ext cx="310373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Partie 2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Souvenirs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2f</a:t>
            </a:r>
          </a:p>
        </p:txBody>
      </p:sp>
    </p:spTree>
    <p:extLst>
      <p:ext uri="{BB962C8B-B14F-4D97-AF65-F5344CB8AC3E}">
        <p14:creationId xmlns:p14="http://schemas.microsoft.com/office/powerpoint/2010/main" val="35975345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8000">
        <p15:prstTrans prst="pageCurlDouble"/>
      </p:transition>
    </mc:Choice>
    <mc:Fallback>
      <p:transition spd="slow" advClick="0" advTm="48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C813D56D-79AB-0924-D1AD-B922F0058A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4632627"/>
              </p:ext>
            </p:extLst>
          </p:nvPr>
        </p:nvGraphicFramePr>
        <p:xfrm>
          <a:off x="0" y="0"/>
          <a:ext cx="17254915" cy="1219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8019751" imgH="5667021" progId="Acrobat.Document.DC">
                  <p:embed/>
                </p:oleObj>
              </mc:Choice>
              <mc:Fallback>
                <p:oleObj name="Acrobat Document" r:id="rId4" imgW="8019751" imgH="566702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7254915" cy="1219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773FD494-E0B9-4811-E040-797608765278}"/>
              </a:ext>
            </a:extLst>
          </p:cNvPr>
          <p:cNvSpPr txBox="1"/>
          <p:nvPr/>
        </p:nvSpPr>
        <p:spPr>
          <a:xfrm>
            <a:off x="17817795" y="2520000"/>
            <a:ext cx="310373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Partie 2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Souvenirs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2g</a:t>
            </a:r>
          </a:p>
        </p:txBody>
      </p:sp>
      <p:pic>
        <p:nvPicPr>
          <p:cNvPr id="4" name="ko-02-the-war-184745">
            <a:hlinkClick r:id="" action="ppaction://media"/>
            <a:extLst>
              <a:ext uri="{FF2B5EF4-FFF2-40B4-BE49-F238E27FC236}">
                <a16:creationId xmlns:a16="http://schemas.microsoft.com/office/drawing/2014/main" id="{31509189-314A-A19F-B546-79EC4EEBB4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404.875"/>
                  <p14:fade in="2000" out="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64862" y="6976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415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0">
        <p15:prstTrans prst="pageCurlDouble"/>
      </p:transition>
    </mc:Choice>
    <mc:Fallback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6B2F6A5B-4FEE-1173-9965-335B28B849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8806217"/>
              </p:ext>
            </p:extLst>
          </p:nvPr>
        </p:nvGraphicFramePr>
        <p:xfrm>
          <a:off x="0" y="0"/>
          <a:ext cx="17254915" cy="1219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8019751" imgH="5667021" progId="Acrobat.Document.DC">
                  <p:embed/>
                </p:oleObj>
              </mc:Choice>
              <mc:Fallback>
                <p:oleObj name="Acrobat Document" r:id="rId4" imgW="8019751" imgH="566702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7254915" cy="1219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45B7A79D-ABD7-FB78-CAD8-BC6448CF6CFD}"/>
              </a:ext>
            </a:extLst>
          </p:cNvPr>
          <p:cNvSpPr txBox="1"/>
          <p:nvPr/>
        </p:nvSpPr>
        <p:spPr>
          <a:xfrm>
            <a:off x="17817795" y="2520000"/>
            <a:ext cx="310373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Partie 2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Souvenirs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2h</a:t>
            </a:r>
          </a:p>
        </p:txBody>
      </p:sp>
      <p:pic>
        <p:nvPicPr>
          <p:cNvPr id="4" name="the-flashback_60sec-1-174161">
            <a:hlinkClick r:id="" action="ppaction://media"/>
            <a:extLst>
              <a:ext uri="{FF2B5EF4-FFF2-40B4-BE49-F238E27FC236}">
                <a16:creationId xmlns:a16="http://schemas.microsoft.com/office/drawing/2014/main" id="{8CBCE729-558B-A502-1A45-CB4A4000C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000" out="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02064" y="71399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65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0000">
        <p15:prstTrans prst="pageCurlDouble"/>
      </p:transition>
    </mc:Choice>
    <mc:Fallback>
      <p:transition spd="slow" advClick="0" advTm="6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478A8A5C-F279-CE0E-3A76-0404B605CA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6173872"/>
              </p:ext>
            </p:extLst>
          </p:nvPr>
        </p:nvGraphicFramePr>
        <p:xfrm>
          <a:off x="4419223" y="0"/>
          <a:ext cx="17254915" cy="1219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8019751" imgH="5667021" progId="Acrobat.Document.DC">
                  <p:embed/>
                </p:oleObj>
              </mc:Choice>
              <mc:Fallback>
                <p:oleObj name="Acrobat Document" r:id="rId4" imgW="8019751" imgH="566702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19223" y="0"/>
                        <a:ext cx="17254915" cy="1219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2ECCB5B2-4BEE-9DCF-0CE5-B0A190D50382}"/>
              </a:ext>
            </a:extLst>
          </p:cNvPr>
          <p:cNvSpPr txBox="1"/>
          <p:nvPr/>
        </p:nvSpPr>
        <p:spPr>
          <a:xfrm>
            <a:off x="0" y="2520000"/>
            <a:ext cx="49471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Partie 3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La population et l’effort de guerre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3a</a:t>
            </a:r>
          </a:p>
        </p:txBody>
      </p:sp>
      <p:pic>
        <p:nvPicPr>
          <p:cNvPr id="5" name="epic-apocalyptic-194362">
            <a:hlinkClick r:id="" action="ppaction://media"/>
            <a:extLst>
              <a:ext uri="{FF2B5EF4-FFF2-40B4-BE49-F238E27FC236}">
                <a16:creationId xmlns:a16="http://schemas.microsoft.com/office/drawing/2014/main" id="{593D585E-5804-8939-F608-7E9D1D1B0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000" out="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73568" y="7908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108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0">
        <p15:prstTrans prst="pageCurlDouble"/>
      </p:transition>
    </mc:Choice>
    <mc:Fallback>
      <p:transition spd="slow" advClick="0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CEEB7CC9-C139-D7FA-ECC0-FA8A035B1C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7701"/>
              </p:ext>
            </p:extLst>
          </p:nvPr>
        </p:nvGraphicFramePr>
        <p:xfrm>
          <a:off x="4419223" y="0"/>
          <a:ext cx="17254915" cy="1219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751" imgH="5667021" progId="Acrobat.Document.DC">
                  <p:embed/>
                </p:oleObj>
              </mc:Choice>
              <mc:Fallback>
                <p:oleObj name="Acrobat Document" r:id="rId2" imgW="8019751" imgH="566702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19223" y="0"/>
                        <a:ext cx="17254915" cy="1219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ADE21AFB-8F90-C60C-78F0-3FA8F9B0456C}"/>
              </a:ext>
            </a:extLst>
          </p:cNvPr>
          <p:cNvSpPr txBox="1"/>
          <p:nvPr/>
        </p:nvSpPr>
        <p:spPr>
          <a:xfrm>
            <a:off x="0" y="2520000"/>
            <a:ext cx="49471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Partie 3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La population et l’effort de guerre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3b</a:t>
            </a:r>
          </a:p>
        </p:txBody>
      </p:sp>
    </p:spTree>
    <p:extLst>
      <p:ext uri="{BB962C8B-B14F-4D97-AF65-F5344CB8AC3E}">
        <p14:creationId xmlns:p14="http://schemas.microsoft.com/office/powerpoint/2010/main" val="16141649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8000">
        <p15:prstTrans prst="pageCurlDouble"/>
      </p:transition>
    </mc:Choice>
    <mc:Fallback>
      <p:transition spd="slow" advClick="0" advTm="48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7BC20BB2-3A90-8AC8-DD17-9C61D9091C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7709668"/>
              </p:ext>
            </p:extLst>
          </p:nvPr>
        </p:nvGraphicFramePr>
        <p:xfrm>
          <a:off x="4419223" y="0"/>
          <a:ext cx="17254915" cy="1219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751" imgH="5667021" progId="Acrobat.Document.DC">
                  <p:embed/>
                </p:oleObj>
              </mc:Choice>
              <mc:Fallback>
                <p:oleObj name="Acrobat Document" r:id="rId2" imgW="8019751" imgH="566702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19223" y="0"/>
                        <a:ext cx="17254915" cy="1219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6E11B42D-7DE0-5AB4-BE36-9C1D142291BD}"/>
              </a:ext>
            </a:extLst>
          </p:cNvPr>
          <p:cNvSpPr txBox="1"/>
          <p:nvPr/>
        </p:nvSpPr>
        <p:spPr>
          <a:xfrm>
            <a:off x="0" y="2520000"/>
            <a:ext cx="49471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Partie 3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La population et l’effort de guerre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3c</a:t>
            </a:r>
          </a:p>
        </p:txBody>
      </p:sp>
    </p:spTree>
    <p:extLst>
      <p:ext uri="{BB962C8B-B14F-4D97-AF65-F5344CB8AC3E}">
        <p14:creationId xmlns:p14="http://schemas.microsoft.com/office/powerpoint/2010/main" val="7763928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8000">
        <p15:prstTrans prst="pageCurlDouble"/>
      </p:transition>
    </mc:Choice>
    <mc:Fallback>
      <p:transition spd="slow" advClick="0" advTm="48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47CBC6DD-786D-2C19-A274-28037FD85B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3980960"/>
              </p:ext>
            </p:extLst>
          </p:nvPr>
        </p:nvGraphicFramePr>
        <p:xfrm>
          <a:off x="4419223" y="0"/>
          <a:ext cx="17254915" cy="1219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8019751" imgH="5667021" progId="Acrobat.Document.DC">
                  <p:embed/>
                </p:oleObj>
              </mc:Choice>
              <mc:Fallback>
                <p:oleObj name="Acrobat Document" r:id="rId4" imgW="8019751" imgH="566702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19223" y="0"/>
                        <a:ext cx="17254915" cy="1219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7967B47-1869-8F8F-A58A-0ECACBFB1441}"/>
              </a:ext>
            </a:extLst>
          </p:cNvPr>
          <p:cNvSpPr txBox="1"/>
          <p:nvPr/>
        </p:nvSpPr>
        <p:spPr>
          <a:xfrm>
            <a:off x="0" y="2520000"/>
            <a:ext cx="49471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Partie 3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La population et l’effort de guerre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3d</a:t>
            </a:r>
          </a:p>
        </p:txBody>
      </p:sp>
      <p:pic>
        <p:nvPicPr>
          <p:cNvPr id="5" name="war-99133">
            <a:hlinkClick r:id="" action="ppaction://media"/>
            <a:extLst>
              <a:ext uri="{FF2B5EF4-FFF2-40B4-BE49-F238E27FC236}">
                <a16:creationId xmlns:a16="http://schemas.microsoft.com/office/drawing/2014/main" id="{43031258-5F5F-5247-815E-F75B9D4A0C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924.875"/>
                  <p14:fade in="2000" out="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5212" y="82811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613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0">
        <p15:prstTrans prst="pageCurlDouble"/>
      </p:transition>
    </mc:Choice>
    <mc:Fallback>
      <p:transition spd="slow" advClick="0" advTm="5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B3591829-07C2-D07A-CFED-D334454FFD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5257579"/>
              </p:ext>
            </p:extLst>
          </p:nvPr>
        </p:nvGraphicFramePr>
        <p:xfrm>
          <a:off x="0" y="0"/>
          <a:ext cx="17254915" cy="1219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751" imgH="5667021" progId="Acrobat.Document.DC">
                  <p:embed/>
                </p:oleObj>
              </mc:Choice>
              <mc:Fallback>
                <p:oleObj name="Acrobat Document" r:id="rId2" imgW="8019751" imgH="566702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7254915" cy="1219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AF39A3A7-0AC9-5D1B-41D9-10C17A11C718}"/>
              </a:ext>
            </a:extLst>
          </p:cNvPr>
          <p:cNvSpPr txBox="1"/>
          <p:nvPr/>
        </p:nvSpPr>
        <p:spPr>
          <a:xfrm>
            <a:off x="16727001" y="2520000"/>
            <a:ext cx="49471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Partie 4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Un village bouleversé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4a</a:t>
            </a:r>
          </a:p>
        </p:txBody>
      </p:sp>
    </p:spTree>
    <p:extLst>
      <p:ext uri="{BB962C8B-B14F-4D97-AF65-F5344CB8AC3E}">
        <p14:creationId xmlns:p14="http://schemas.microsoft.com/office/powerpoint/2010/main" val="34656138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0">
        <p15:prstTrans prst="pageCurlDouble"/>
      </p:transition>
    </mc:Choice>
    <mc:Fallback>
      <p:transition spd="slow" advClick="0" advTm="4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290A44DD-66A1-26F8-2948-CC4AD7AF93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8536863"/>
              </p:ext>
            </p:extLst>
          </p:nvPr>
        </p:nvGraphicFramePr>
        <p:xfrm>
          <a:off x="0" y="0"/>
          <a:ext cx="17254915" cy="1219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8019751" imgH="5667021" progId="Acrobat.Document.DC">
                  <p:embed/>
                </p:oleObj>
              </mc:Choice>
              <mc:Fallback>
                <p:oleObj name="Acrobat Document" r:id="rId4" imgW="8019751" imgH="566702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7254915" cy="1219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42077DA3-89BC-EF15-AEDC-F00923220C7F}"/>
              </a:ext>
            </a:extLst>
          </p:cNvPr>
          <p:cNvSpPr txBox="1"/>
          <p:nvPr/>
        </p:nvSpPr>
        <p:spPr>
          <a:xfrm>
            <a:off x="16727001" y="2520000"/>
            <a:ext cx="49471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Partie 4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Un village bouleversé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4b</a:t>
            </a:r>
          </a:p>
        </p:txBody>
      </p:sp>
      <p:pic>
        <p:nvPicPr>
          <p:cNvPr id="4" name="Thairé - Cérémonie du 8 mai 1945 - part 1">
            <a:hlinkClick r:id="" action="ppaction://media"/>
            <a:extLst>
              <a:ext uri="{FF2B5EF4-FFF2-40B4-BE49-F238E27FC236}">
                <a16:creationId xmlns:a16="http://schemas.microsoft.com/office/drawing/2014/main" id="{43A53CF9-50C1-266E-6002-31926F363A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166715" y="81473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605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0">
        <p15:prstTrans prst="pageCurlDouble"/>
      </p:transition>
    </mc:Choice>
    <mc:Fallback>
      <p:transition spd="slow" advClick="0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AECE3-2343-0F0F-331D-ADB078E66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E69A63A1-D514-B7F6-A8FB-3984510EDD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666303"/>
              </p:ext>
            </p:extLst>
          </p:nvPr>
        </p:nvGraphicFramePr>
        <p:xfrm>
          <a:off x="4419223" y="-330"/>
          <a:ext cx="17254915" cy="1219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8019751" imgH="5667021" progId="Acrobat.Document.DC">
                  <p:embed/>
                </p:oleObj>
              </mc:Choice>
              <mc:Fallback>
                <p:oleObj name="Acrobat Document" r:id="rId4" imgW="8019751" imgH="566702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19223" y="-330"/>
                        <a:ext cx="17254915" cy="1219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4C0EB73E-9C25-338E-77EA-A1832D83CF06}"/>
              </a:ext>
            </a:extLst>
          </p:cNvPr>
          <p:cNvSpPr txBox="1"/>
          <p:nvPr/>
        </p:nvSpPr>
        <p:spPr>
          <a:xfrm>
            <a:off x="0" y="2520000"/>
            <a:ext cx="460895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Partie 1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Mémoires 1945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1a</a:t>
            </a:r>
          </a:p>
        </p:txBody>
      </p:sp>
      <p:pic>
        <p:nvPicPr>
          <p:cNvPr id="5" name="Thairé - Cérémonie du 8 mai 1945 - part 2">
            <a:hlinkClick r:id="" action="ppaction://media"/>
            <a:extLst>
              <a:ext uri="{FF2B5EF4-FFF2-40B4-BE49-F238E27FC236}">
                <a16:creationId xmlns:a16="http://schemas.microsoft.com/office/drawing/2014/main" id="{B154C264-0BCA-DACF-C728-C3B31EC0F9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000" out="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4477" y="7548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088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0">
        <p15:prstTrans prst="pageCurlDouble"/>
      </p:transition>
    </mc:Choice>
    <mc:Fallback>
      <p:transition spd="slow" advClick="0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65DC36D5-C423-83D5-2908-2BB576CF40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6279981"/>
              </p:ext>
            </p:extLst>
          </p:nvPr>
        </p:nvGraphicFramePr>
        <p:xfrm>
          <a:off x="0" y="-1"/>
          <a:ext cx="17254915" cy="1219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8019751" imgH="5667021" progId="Acrobat.Document.DC">
                  <p:embed/>
                </p:oleObj>
              </mc:Choice>
              <mc:Fallback>
                <p:oleObj name="Acrobat Document" r:id="rId4" imgW="8019751" imgH="566702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17254915" cy="1219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97A3729E-1C55-4696-B535-D7D23FC58EDC}"/>
              </a:ext>
            </a:extLst>
          </p:cNvPr>
          <p:cNvSpPr txBox="1"/>
          <p:nvPr/>
        </p:nvSpPr>
        <p:spPr>
          <a:xfrm>
            <a:off x="16727001" y="2520000"/>
            <a:ext cx="49471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Partie 4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Un village bouleversé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4c</a:t>
            </a:r>
          </a:p>
        </p:txBody>
      </p:sp>
      <p:pic>
        <p:nvPicPr>
          <p:cNvPr id="4" name="echoes-of-sorrow-dramatic-inspirational-sad-strings-orchestra-334687">
            <a:hlinkClick r:id="" action="ppaction://media"/>
            <a:extLst>
              <a:ext uri="{FF2B5EF4-FFF2-40B4-BE49-F238E27FC236}">
                <a16:creationId xmlns:a16="http://schemas.microsoft.com/office/drawing/2014/main" id="{4CCEFB85-2665-BB6F-9F21-C299CB94A9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774.6875"/>
                  <p14:fade in="2000" out="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0969" y="8452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492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0000">
        <p15:prstTrans prst="pageCurlDouble"/>
      </p:transition>
    </mc:Choice>
    <mc:Fallback>
      <p:transition spd="slow" advClick="0" advTm="5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7E4926EE-89F0-6F1A-615C-159BBB8C8C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5092561"/>
              </p:ext>
            </p:extLst>
          </p:nvPr>
        </p:nvGraphicFramePr>
        <p:xfrm>
          <a:off x="0" y="0"/>
          <a:ext cx="17254915" cy="1219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751" imgH="5667021" progId="Acrobat.Document.DC">
                  <p:embed/>
                </p:oleObj>
              </mc:Choice>
              <mc:Fallback>
                <p:oleObj name="Acrobat Document" r:id="rId2" imgW="8019751" imgH="566702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7254915" cy="1219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62760A3C-ED3A-77A1-D8BF-4C5000F6B76D}"/>
              </a:ext>
            </a:extLst>
          </p:cNvPr>
          <p:cNvSpPr txBox="1"/>
          <p:nvPr/>
        </p:nvSpPr>
        <p:spPr>
          <a:xfrm>
            <a:off x="16727001" y="2520000"/>
            <a:ext cx="49471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Partie 4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Un village bouleversé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4d</a:t>
            </a:r>
          </a:p>
        </p:txBody>
      </p:sp>
    </p:spTree>
    <p:extLst>
      <p:ext uri="{BB962C8B-B14F-4D97-AF65-F5344CB8AC3E}">
        <p14:creationId xmlns:p14="http://schemas.microsoft.com/office/powerpoint/2010/main" val="10525863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2000">
        <p15:prstTrans prst="pageCurlDouble"/>
      </p:transition>
    </mc:Choice>
    <mc:Fallback>
      <p:transition spd="slow" advClick="0" advTm="5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BD01BF85-B4DF-D617-6B4B-69B24B20BD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6964519"/>
              </p:ext>
            </p:extLst>
          </p:nvPr>
        </p:nvGraphicFramePr>
        <p:xfrm>
          <a:off x="0" y="0"/>
          <a:ext cx="17254915" cy="1219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8019751" imgH="5667021" progId="Acrobat.Document.DC">
                  <p:embed/>
                </p:oleObj>
              </mc:Choice>
              <mc:Fallback>
                <p:oleObj name="Acrobat Document" r:id="rId4" imgW="8019751" imgH="566702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7254915" cy="1219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EDA765CA-3D52-7891-24D5-B64DDEEA3D09}"/>
              </a:ext>
            </a:extLst>
          </p:cNvPr>
          <p:cNvSpPr txBox="1"/>
          <p:nvPr/>
        </p:nvSpPr>
        <p:spPr>
          <a:xfrm>
            <a:off x="16727001" y="2520000"/>
            <a:ext cx="49471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Partie 4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Un village bouleversé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4e</a:t>
            </a:r>
          </a:p>
        </p:txBody>
      </p:sp>
      <p:pic>
        <p:nvPicPr>
          <p:cNvPr id="4" name="adventure-epic-music-305286">
            <a:hlinkClick r:id="" action="ppaction://media"/>
            <a:extLst>
              <a:ext uri="{FF2B5EF4-FFF2-40B4-BE49-F238E27FC236}">
                <a16:creationId xmlns:a16="http://schemas.microsoft.com/office/drawing/2014/main" id="{1F33F1E0-E372-D3F4-7C7E-15FCD0C067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50126" y="72921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865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55000">
        <p15:prstTrans prst="pageCurlDouble"/>
      </p:transition>
    </mc:Choice>
    <mc:Fallback>
      <p:transition spd="slow" advClick="0" advTm="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C4E22794-E2B6-43AF-9B2A-DB39678CA1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5787653"/>
              </p:ext>
            </p:extLst>
          </p:nvPr>
        </p:nvGraphicFramePr>
        <p:xfrm>
          <a:off x="0" y="0"/>
          <a:ext cx="17254915" cy="1219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751" imgH="5667021" progId="Acrobat.Document.DC">
                  <p:embed/>
                </p:oleObj>
              </mc:Choice>
              <mc:Fallback>
                <p:oleObj name="Acrobat Document" r:id="rId2" imgW="8019751" imgH="566702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7254915" cy="1219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C46EA0D6-EF91-A34B-7C57-15B90D74669B}"/>
              </a:ext>
            </a:extLst>
          </p:cNvPr>
          <p:cNvSpPr txBox="1"/>
          <p:nvPr/>
        </p:nvSpPr>
        <p:spPr>
          <a:xfrm>
            <a:off x="16727001" y="2520000"/>
            <a:ext cx="49471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Partie 4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Un village bouleversé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4f</a:t>
            </a:r>
          </a:p>
        </p:txBody>
      </p:sp>
    </p:spTree>
    <p:extLst>
      <p:ext uri="{BB962C8B-B14F-4D97-AF65-F5344CB8AC3E}">
        <p14:creationId xmlns:p14="http://schemas.microsoft.com/office/powerpoint/2010/main" val="11577686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0000">
        <p15:prstTrans prst="pageCurlDouble"/>
      </p:transition>
    </mc:Choice>
    <mc:Fallback>
      <p:transition spd="slow" advClick="0" advTm="60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3AC52F79-885B-1C2D-5D30-A0380244AC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2473312"/>
              </p:ext>
            </p:extLst>
          </p:nvPr>
        </p:nvGraphicFramePr>
        <p:xfrm>
          <a:off x="0" y="0"/>
          <a:ext cx="17254915" cy="1219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751" imgH="5667021" progId="Acrobat.Document.DC">
                  <p:embed/>
                </p:oleObj>
              </mc:Choice>
              <mc:Fallback>
                <p:oleObj name="Acrobat Document" r:id="rId2" imgW="8019751" imgH="566702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7254915" cy="1219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9BFAA6D9-134C-D47A-4E45-5E032423835C}"/>
              </a:ext>
            </a:extLst>
          </p:cNvPr>
          <p:cNvSpPr txBox="1"/>
          <p:nvPr/>
        </p:nvSpPr>
        <p:spPr>
          <a:xfrm>
            <a:off x="16727001" y="2520000"/>
            <a:ext cx="49471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Partie 4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Un village bouleversé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4g</a:t>
            </a:r>
          </a:p>
        </p:txBody>
      </p:sp>
    </p:spTree>
    <p:extLst>
      <p:ext uri="{BB962C8B-B14F-4D97-AF65-F5344CB8AC3E}">
        <p14:creationId xmlns:p14="http://schemas.microsoft.com/office/powerpoint/2010/main" val="39040218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25000">
        <p15:prstTrans prst="pageCurlDouble"/>
      </p:transition>
    </mc:Choice>
    <mc:Fallback>
      <p:transition spd="slow" advClick="0" advTm="2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82EBB0CD-8EBE-97EF-FDF7-01A26E832F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8765040"/>
              </p:ext>
            </p:extLst>
          </p:nvPr>
        </p:nvGraphicFramePr>
        <p:xfrm>
          <a:off x="4419223" y="0"/>
          <a:ext cx="17254915" cy="1219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8019751" imgH="5667021" progId="Acrobat.Document.DC">
                  <p:embed/>
                </p:oleObj>
              </mc:Choice>
              <mc:Fallback>
                <p:oleObj name="Acrobat Document" r:id="rId4" imgW="8019751" imgH="566702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19223" y="0"/>
                        <a:ext cx="17254915" cy="1219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AAFE0706-2E96-6306-4954-739AEE0EB6D6}"/>
              </a:ext>
            </a:extLst>
          </p:cNvPr>
          <p:cNvSpPr txBox="1"/>
          <p:nvPr/>
        </p:nvSpPr>
        <p:spPr>
          <a:xfrm>
            <a:off x="0" y="2520000"/>
            <a:ext cx="49471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Partie 5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Une population non épargnée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5a</a:t>
            </a:r>
          </a:p>
        </p:txBody>
      </p:sp>
      <p:pic>
        <p:nvPicPr>
          <p:cNvPr id="4" name="cinematic-history-score-316910">
            <a:hlinkClick r:id="" action="ppaction://media"/>
            <a:extLst>
              <a:ext uri="{FF2B5EF4-FFF2-40B4-BE49-F238E27FC236}">
                <a16:creationId xmlns:a16="http://schemas.microsoft.com/office/drawing/2014/main" id="{3F5B1761-29D0-1C1E-60D7-F05D3BE407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592"/>
                  <p14:fade in="2000" out="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68768" y="6566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915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5000">
        <p15:prstTrans prst="pageCurlDouble"/>
      </p:transition>
    </mc:Choice>
    <mc:Fallback>
      <p:transition spd="slow" advClick="0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90C211F4-8599-448D-8CF5-9394F05F15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4020282"/>
              </p:ext>
            </p:extLst>
          </p:nvPr>
        </p:nvGraphicFramePr>
        <p:xfrm>
          <a:off x="4419223" y="0"/>
          <a:ext cx="17254915" cy="1219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751" imgH="5667021" progId="Acrobat.Document.DC">
                  <p:embed/>
                </p:oleObj>
              </mc:Choice>
              <mc:Fallback>
                <p:oleObj name="Acrobat Document" r:id="rId2" imgW="8019751" imgH="566702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19223" y="0"/>
                        <a:ext cx="17254915" cy="1219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225FDDEF-6B38-D76E-DE48-C009E0CCE627}"/>
              </a:ext>
            </a:extLst>
          </p:cNvPr>
          <p:cNvSpPr txBox="1"/>
          <p:nvPr/>
        </p:nvSpPr>
        <p:spPr>
          <a:xfrm>
            <a:off x="0" y="2520000"/>
            <a:ext cx="49471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Partie 5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Une population non épargnée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5b</a:t>
            </a:r>
          </a:p>
        </p:txBody>
      </p:sp>
    </p:spTree>
    <p:extLst>
      <p:ext uri="{BB962C8B-B14F-4D97-AF65-F5344CB8AC3E}">
        <p14:creationId xmlns:p14="http://schemas.microsoft.com/office/powerpoint/2010/main" val="11698352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5000">
        <p15:prstTrans prst="pageCurlDouble"/>
      </p:transition>
    </mc:Choice>
    <mc:Fallback>
      <p:transition spd="slow" advClick="0" advTm="4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BD69AD97-1384-7802-1A6E-16BEABFC8D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6477204"/>
              </p:ext>
            </p:extLst>
          </p:nvPr>
        </p:nvGraphicFramePr>
        <p:xfrm>
          <a:off x="4419223" y="0"/>
          <a:ext cx="17254915" cy="1219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8019751" imgH="5667021" progId="Acrobat.Document.DC">
                  <p:embed/>
                </p:oleObj>
              </mc:Choice>
              <mc:Fallback>
                <p:oleObj name="Acrobat Document" r:id="rId4" imgW="8019751" imgH="566702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19223" y="0"/>
                        <a:ext cx="17254915" cy="1219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9753C549-F449-ADAC-D712-498361BC7209}"/>
              </a:ext>
            </a:extLst>
          </p:cNvPr>
          <p:cNvSpPr txBox="1"/>
          <p:nvPr/>
        </p:nvSpPr>
        <p:spPr>
          <a:xfrm>
            <a:off x="0" y="2520000"/>
            <a:ext cx="49471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Partie 5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Une population non épargnée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5c</a:t>
            </a:r>
          </a:p>
        </p:txBody>
      </p:sp>
      <p:pic>
        <p:nvPicPr>
          <p:cNvPr id="4" name="ko-04-war-drums-173853">
            <a:hlinkClick r:id="" action="ppaction://media"/>
            <a:extLst>
              <a:ext uri="{FF2B5EF4-FFF2-40B4-BE49-F238E27FC236}">
                <a16:creationId xmlns:a16="http://schemas.microsoft.com/office/drawing/2014/main" id="{6E5B755C-049C-730B-9388-579E653B76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386.9375"/>
                  <p14:fade in="2000" out="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33395" y="6871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997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75000">
        <p15:prstTrans prst="pageCurlDouble"/>
      </p:transition>
    </mc:Choice>
    <mc:Fallback>
      <p:transition spd="slow" advClick="0" advTm="7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E332DBC0-77D5-DCC4-E795-4A0864B566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6895754"/>
              </p:ext>
            </p:extLst>
          </p:nvPr>
        </p:nvGraphicFramePr>
        <p:xfrm>
          <a:off x="4419226" y="0"/>
          <a:ext cx="17254912" cy="1219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751" imgH="5667021" progId="Acrobat.Document.DC">
                  <p:embed/>
                </p:oleObj>
              </mc:Choice>
              <mc:Fallback>
                <p:oleObj name="Acrobat Document" r:id="rId2" imgW="8019751" imgH="566702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19226" y="0"/>
                        <a:ext cx="17254912" cy="1219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0F7AA8F4-5208-B8CA-059A-20578F18451B}"/>
              </a:ext>
            </a:extLst>
          </p:cNvPr>
          <p:cNvSpPr txBox="1"/>
          <p:nvPr/>
        </p:nvSpPr>
        <p:spPr>
          <a:xfrm>
            <a:off x="0" y="2520000"/>
            <a:ext cx="46089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Partie 1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Mémoires 1945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1b</a:t>
            </a:r>
          </a:p>
        </p:txBody>
      </p:sp>
    </p:spTree>
    <p:extLst>
      <p:ext uri="{BB962C8B-B14F-4D97-AF65-F5344CB8AC3E}">
        <p14:creationId xmlns:p14="http://schemas.microsoft.com/office/powerpoint/2010/main" val="2808088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0">
        <p15:prstTrans prst="pageCurlDouble"/>
      </p:transition>
    </mc:Choice>
    <mc:Fallback>
      <p:transition spd="slow" advClick="0" advTm="3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B074E9DE-2B87-0CD1-2E0B-CA569C639B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9711187"/>
              </p:ext>
            </p:extLst>
          </p:nvPr>
        </p:nvGraphicFramePr>
        <p:xfrm>
          <a:off x="4419223" y="0"/>
          <a:ext cx="17254915" cy="1219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751" imgH="5667021" progId="Acrobat.Document.DC">
                  <p:embed/>
                </p:oleObj>
              </mc:Choice>
              <mc:Fallback>
                <p:oleObj name="Acrobat Document" r:id="rId2" imgW="8019751" imgH="566702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19223" y="0"/>
                        <a:ext cx="17254915" cy="1219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D9A6C147-2FC1-C4B7-F308-E205F8A210E3}"/>
              </a:ext>
            </a:extLst>
          </p:cNvPr>
          <p:cNvSpPr txBox="1"/>
          <p:nvPr/>
        </p:nvSpPr>
        <p:spPr>
          <a:xfrm>
            <a:off x="0" y="2520000"/>
            <a:ext cx="460895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Partie 1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Mémoires 1945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1c</a:t>
            </a:r>
          </a:p>
        </p:txBody>
      </p:sp>
    </p:spTree>
    <p:extLst>
      <p:ext uri="{BB962C8B-B14F-4D97-AF65-F5344CB8AC3E}">
        <p14:creationId xmlns:p14="http://schemas.microsoft.com/office/powerpoint/2010/main" val="17943102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0">
        <p15:prstTrans prst="pageCurlDouble"/>
      </p:transition>
    </mc:Choice>
    <mc:Fallback>
      <p:transition spd="slow" advClick="0" advTm="3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4509060A-1081-A260-A444-A26FEB829F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7306163"/>
              </p:ext>
            </p:extLst>
          </p:nvPr>
        </p:nvGraphicFramePr>
        <p:xfrm>
          <a:off x="4419223" y="0"/>
          <a:ext cx="17254915" cy="1219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8019751" imgH="5667021" progId="Acrobat.Document.DC">
                  <p:embed/>
                </p:oleObj>
              </mc:Choice>
              <mc:Fallback>
                <p:oleObj name="Acrobat Document" r:id="rId4" imgW="8019751" imgH="566702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19223" y="0"/>
                        <a:ext cx="17254915" cy="1219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43472121-8A62-3EA8-975C-1B1D66819649}"/>
              </a:ext>
            </a:extLst>
          </p:cNvPr>
          <p:cNvSpPr txBox="1"/>
          <p:nvPr/>
        </p:nvSpPr>
        <p:spPr>
          <a:xfrm>
            <a:off x="0" y="2520000"/>
            <a:ext cx="460895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Partie 1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Mémoires 1945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1d</a:t>
            </a:r>
          </a:p>
        </p:txBody>
      </p:sp>
      <p:pic>
        <p:nvPicPr>
          <p:cNvPr id="4" name="ok-05-Thairé - Cérémonie du 8 mai 1945 - part 1">
            <a:hlinkClick r:id="" action="ppaction://media"/>
            <a:extLst>
              <a:ext uri="{FF2B5EF4-FFF2-40B4-BE49-F238E27FC236}">
                <a16:creationId xmlns:a16="http://schemas.microsoft.com/office/drawing/2014/main" id="{C1868C32-0E01-BFCF-6C8E-5BD468191F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071.8214"/>
                  <p14:fade in="2000" out="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9677" y="81288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607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20000">
        <p15:prstTrans prst="pageCurlDouble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786E724C-13DB-93B2-04FF-F8CFB7178F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8362971"/>
              </p:ext>
            </p:extLst>
          </p:nvPr>
        </p:nvGraphicFramePr>
        <p:xfrm>
          <a:off x="0" y="0"/>
          <a:ext cx="17254915" cy="1219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8019751" imgH="5667021" progId="Acrobat.Document.DC">
                  <p:embed/>
                </p:oleObj>
              </mc:Choice>
              <mc:Fallback>
                <p:oleObj name="Acrobat Document" r:id="rId4" imgW="8019751" imgH="566702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7254915" cy="1219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645A0208-1EEA-10AE-4284-AE358504A865}"/>
              </a:ext>
            </a:extLst>
          </p:cNvPr>
          <p:cNvSpPr txBox="1"/>
          <p:nvPr/>
        </p:nvSpPr>
        <p:spPr>
          <a:xfrm>
            <a:off x="17817795" y="2520000"/>
            <a:ext cx="310373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Partie 2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Souvenirs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2a</a:t>
            </a:r>
          </a:p>
        </p:txBody>
      </p:sp>
      <p:pic>
        <p:nvPicPr>
          <p:cNvPr id="4" name="history-historical-documentary-music-338182">
            <a:hlinkClick r:id="" action="ppaction://media"/>
            <a:extLst>
              <a:ext uri="{FF2B5EF4-FFF2-40B4-BE49-F238E27FC236}">
                <a16:creationId xmlns:a16="http://schemas.microsoft.com/office/drawing/2014/main" id="{DEE5C1ED-3059-4B86-A150-5C11514F6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000" out="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12995" y="7962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743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0">
        <p15:prstTrans prst="pageCurlDouble"/>
      </p:transition>
    </mc:Choice>
    <mc:Fallback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4BE9BE04-A88D-6202-E644-AB8C45719F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7801566"/>
              </p:ext>
            </p:extLst>
          </p:nvPr>
        </p:nvGraphicFramePr>
        <p:xfrm>
          <a:off x="0" y="0"/>
          <a:ext cx="17254915" cy="1219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751" imgH="5667021" progId="Acrobat.Document.DC">
                  <p:embed/>
                </p:oleObj>
              </mc:Choice>
              <mc:Fallback>
                <p:oleObj name="Acrobat Document" r:id="rId2" imgW="8019751" imgH="566702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7254915" cy="1219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562FBE7B-410F-5D33-B307-01BBBEE071DC}"/>
              </a:ext>
            </a:extLst>
          </p:cNvPr>
          <p:cNvSpPr txBox="1"/>
          <p:nvPr/>
        </p:nvSpPr>
        <p:spPr>
          <a:xfrm>
            <a:off x="17817795" y="2520000"/>
            <a:ext cx="310373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Partie 2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Souvenirs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2b</a:t>
            </a:r>
          </a:p>
        </p:txBody>
      </p:sp>
    </p:spTree>
    <p:extLst>
      <p:ext uri="{BB962C8B-B14F-4D97-AF65-F5344CB8AC3E}">
        <p14:creationId xmlns:p14="http://schemas.microsoft.com/office/powerpoint/2010/main" val="10796074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0">
        <p15:prstTrans prst="pageCurlDouble"/>
      </p:transition>
    </mc:Choice>
    <mc:Fallback>
      <p:transition spd="slow" advClick="0" advTm="4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FA7A1606-40C7-753A-013B-97F8160155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863596"/>
              </p:ext>
            </p:extLst>
          </p:nvPr>
        </p:nvGraphicFramePr>
        <p:xfrm>
          <a:off x="0" y="0"/>
          <a:ext cx="17254915" cy="1219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751" imgH="5667021" progId="Acrobat.Document.DC">
                  <p:embed/>
                </p:oleObj>
              </mc:Choice>
              <mc:Fallback>
                <p:oleObj name="Acrobat Document" r:id="rId2" imgW="8019751" imgH="566702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7254915" cy="1219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7C53536-03F5-9AEE-0F86-7C3107F5A150}"/>
              </a:ext>
            </a:extLst>
          </p:cNvPr>
          <p:cNvSpPr txBox="1"/>
          <p:nvPr/>
        </p:nvSpPr>
        <p:spPr>
          <a:xfrm>
            <a:off x="17817795" y="2520000"/>
            <a:ext cx="310373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Partie 2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Souvenirs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2c</a:t>
            </a:r>
          </a:p>
        </p:txBody>
      </p:sp>
    </p:spTree>
    <p:extLst>
      <p:ext uri="{BB962C8B-B14F-4D97-AF65-F5344CB8AC3E}">
        <p14:creationId xmlns:p14="http://schemas.microsoft.com/office/powerpoint/2010/main" val="5616502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5000">
        <p15:prstTrans prst="pageCurlDouble"/>
      </p:transition>
    </mc:Choice>
    <mc:Fallback>
      <p:transition spd="slow" advClick="0" advTm="3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FA994FB1-CFA4-3EB0-6C4D-368DBA000B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0345321"/>
              </p:ext>
            </p:extLst>
          </p:nvPr>
        </p:nvGraphicFramePr>
        <p:xfrm>
          <a:off x="0" y="0"/>
          <a:ext cx="17254915" cy="1219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751" imgH="5667021" progId="Acrobat.Document.DC">
                  <p:embed/>
                </p:oleObj>
              </mc:Choice>
              <mc:Fallback>
                <p:oleObj name="Acrobat Document" r:id="rId2" imgW="8019751" imgH="566702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7254915" cy="1219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97424637-E01F-F727-29A7-E55F192E0479}"/>
              </a:ext>
            </a:extLst>
          </p:cNvPr>
          <p:cNvSpPr txBox="1"/>
          <p:nvPr/>
        </p:nvSpPr>
        <p:spPr>
          <a:xfrm>
            <a:off x="17817795" y="2520000"/>
            <a:ext cx="310373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Partie 2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Souvenirs</a:t>
            </a:r>
          </a:p>
          <a:p>
            <a:pPr algn="ctr"/>
            <a:r>
              <a:rPr lang="fr-FR" sz="4400" b="1" dirty="0">
                <a:solidFill>
                  <a:srgbClr val="474724"/>
                </a:solidFill>
                <a:latin typeface="Georgia" panose="02040502050405020303" pitchFamily="18" charset="0"/>
              </a:rPr>
              <a:t>2d</a:t>
            </a:r>
          </a:p>
        </p:txBody>
      </p:sp>
    </p:spTree>
    <p:extLst>
      <p:ext uri="{BB962C8B-B14F-4D97-AF65-F5344CB8AC3E}">
        <p14:creationId xmlns:p14="http://schemas.microsoft.com/office/powerpoint/2010/main" val="34950950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5000">
        <p15:prstTrans prst="pageCurlDouble"/>
      </p:transition>
    </mc:Choice>
    <mc:Fallback>
      <p:transition spd="slow" advClick="0" advTm="35000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434</TotalTime>
  <Words>151</Words>
  <Application>Microsoft Office PowerPoint</Application>
  <PresentationFormat>Personnalisé</PresentationFormat>
  <Paragraphs>78</Paragraphs>
  <Slides>27</Slides>
  <Notes>0</Notes>
  <HiddenSlides>0</HiddenSlides>
  <MMClips>13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3" baseType="lpstr">
      <vt:lpstr>Aptos</vt:lpstr>
      <vt:lpstr>Aptos Display</vt:lpstr>
      <vt:lpstr>Arial</vt:lpstr>
      <vt:lpstr>Georgia</vt:lpstr>
      <vt:lpstr>Thème Office</vt:lpstr>
      <vt:lpstr>Adobe Acrobat 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Alain MARQUET-BERTRAND</dc:creator>
  <cp:lastModifiedBy>Alain MARQUET-BERTRAND</cp:lastModifiedBy>
  <cp:revision>2</cp:revision>
  <dcterms:created xsi:type="dcterms:W3CDTF">2025-05-08T13:57:35Z</dcterms:created>
  <dcterms:modified xsi:type="dcterms:W3CDTF">2025-05-08T21:12:03Z</dcterms:modified>
</cp:coreProperties>
</file>